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8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9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51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7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2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9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39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44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6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68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F363-7F5A-4F7D-A981-33554CD66CE0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82B0-66F0-4270-B3FD-5FC8117673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84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89C2BD2-B334-4452-9DBB-76D44F44E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513977"/>
              </p:ext>
            </p:extLst>
          </p:nvPr>
        </p:nvGraphicFramePr>
        <p:xfrm>
          <a:off x="374469" y="1699269"/>
          <a:ext cx="6096000" cy="32797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9161">
                  <a:extLst>
                    <a:ext uri="{9D8B030D-6E8A-4147-A177-3AD203B41FA5}">
                      <a16:colId xmlns:a16="http://schemas.microsoft.com/office/drawing/2014/main" val="1161655508"/>
                    </a:ext>
                  </a:extLst>
                </a:gridCol>
                <a:gridCol w="2788163">
                  <a:extLst>
                    <a:ext uri="{9D8B030D-6E8A-4147-A177-3AD203B41FA5}">
                      <a16:colId xmlns:a16="http://schemas.microsoft.com/office/drawing/2014/main" val="24676944"/>
                    </a:ext>
                  </a:extLst>
                </a:gridCol>
                <a:gridCol w="2598676">
                  <a:extLst>
                    <a:ext uri="{9D8B030D-6E8A-4147-A177-3AD203B41FA5}">
                      <a16:colId xmlns:a16="http://schemas.microsoft.com/office/drawing/2014/main" val="116353324"/>
                    </a:ext>
                  </a:extLst>
                </a:gridCol>
              </a:tblGrid>
              <a:tr h="349255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72161"/>
                  </a:ext>
                </a:extLst>
              </a:tr>
              <a:tr h="3259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54824"/>
                  </a:ext>
                </a:extLst>
              </a:tr>
              <a:tr h="3327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845874023"/>
                  </a:ext>
                </a:extLst>
              </a:tr>
              <a:tr h="401488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40368"/>
                  </a:ext>
                </a:extLst>
              </a:tr>
              <a:tr h="3568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615390187"/>
                  </a:ext>
                </a:extLst>
              </a:tr>
              <a:tr h="360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76082263"/>
                  </a:ext>
                </a:extLst>
              </a:tr>
              <a:tr h="385217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054205"/>
                  </a:ext>
                </a:extLst>
              </a:tr>
              <a:tr h="3568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lang="ja-JP" sz="9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606128293"/>
                  </a:ext>
                </a:extLst>
              </a:tr>
              <a:tr h="4106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316073489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957953-85D1-4218-B008-163868377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18" y="5070095"/>
            <a:ext cx="6188619" cy="35534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50" b="0" i="0" u="none" strike="dbl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073" name="図 11">
            <a:extLst>
              <a:ext uri="{FF2B5EF4-FFF2-40B4-BE49-F238E27FC236}">
                <a16:creationId xmlns:a16="http://schemas.microsoft.com/office/drawing/2014/main" id="{09608C35-FAF2-4397-9A4C-5B075CB48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63" y="8688332"/>
            <a:ext cx="787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3528B3ED-06B1-4B49-B864-E0BE99FE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934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8487D4-2B85-463E-8D6C-EF6E18B3C2D2}"/>
              </a:ext>
            </a:extLst>
          </p:cNvPr>
          <p:cNvSpPr txBox="1"/>
          <p:nvPr/>
        </p:nvSpPr>
        <p:spPr>
          <a:xfrm>
            <a:off x="911898" y="165444"/>
            <a:ext cx="5109092" cy="1461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送付先　エネルギー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エージェンシーふくしま　行き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024-963-0122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Email:e.a.fukushima@f-open.or.jp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900" b="1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福島県再生可能エネルギー関連産業推進研究会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令和元年度  第２回バイオマス分科会　参加申込書</a:t>
            </a:r>
            <a:endParaRPr lang="ja-JP" altLang="en-US" sz="1600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C768C9-1C9D-499B-86A3-009A9E7BD756}"/>
              </a:ext>
            </a:extLst>
          </p:cNvPr>
          <p:cNvSpPr txBox="1"/>
          <p:nvPr/>
        </p:nvSpPr>
        <p:spPr>
          <a:xfrm>
            <a:off x="69670" y="5780328"/>
            <a:ext cx="36227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00" b="1" dirty="0">
                <a:solidFill>
                  <a:srgbClr val="1F49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 会場案内 ◆　</a:t>
            </a:r>
            <a:r>
              <a:rPr lang="ja-JP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                 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郡山市中央公民館　多目的ホール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963-8876  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福島県郡山市麓山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丁目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8-4</a:t>
            </a:r>
            <a:endParaRPr lang="zh-TW" altLang="en-US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024-934-1212 </a:t>
            </a: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・最寄のバス停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郡山駅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番線「郡山図書館」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下車徒歩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・駐車スペース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/32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台（身障者用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台を含む）、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麓山地区公共施設駐車場利用</a:t>
            </a:r>
            <a:r>
              <a:rPr lang="en-US" altLang="ja-JP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台（中央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26262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公民館専用ではありません）</a:t>
            </a:r>
            <a:endParaRPr lang="en-US" altLang="ja-JP" sz="1200" dirty="0">
              <a:solidFill>
                <a:srgbClr val="2626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B93AD0-97F1-4293-927B-713ECAF83E7E}"/>
              </a:ext>
            </a:extLst>
          </p:cNvPr>
          <p:cNvSpPr/>
          <p:nvPr/>
        </p:nvSpPr>
        <p:spPr>
          <a:xfrm>
            <a:off x="164432" y="8083939"/>
            <a:ext cx="5791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u"/>
            </a:pPr>
            <a:r>
              <a:rPr lang="ja-JP" altLang="en-US" sz="1100" b="1" dirty="0">
                <a:solidFill>
                  <a:srgbClr val="1F497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事務局・お問い合わせ🔸</a:t>
            </a: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〒９６３－０２１５　福島県郡山市待池台１丁目１２番地（福島県ハイテクプラザ内）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公益財団法人福島県産業振興センター　エネルギー・エージェンシーふくしま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B1C8DE-D91E-4C59-B4FD-90E62CB4DE08}"/>
              </a:ext>
            </a:extLst>
          </p:cNvPr>
          <p:cNvSpPr txBox="1"/>
          <p:nvPr/>
        </p:nvSpPr>
        <p:spPr>
          <a:xfrm>
            <a:off x="914437" y="5332085"/>
            <a:ext cx="4931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128588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申込締切日：令和元年</a:t>
            </a:r>
            <a:r>
              <a:rPr lang="en-US" altLang="ja-JP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r>
              <a:rPr lang="en-US" altLang="ja-JP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12:00 </a:t>
            </a:r>
            <a:r>
              <a:rPr lang="ja-JP" altLang="en-US" sz="16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endParaRPr lang="ja-JP" altLang="en-US" sz="1600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7F7B927-26D7-4171-9D00-FA72CD84D986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387" y="451187"/>
            <a:ext cx="733731" cy="954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DF92F3E-C79D-446B-A1D8-B6419DABF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812" y="5912725"/>
            <a:ext cx="3155466" cy="175913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471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junko sato</cp:lastModifiedBy>
  <cp:revision>3</cp:revision>
  <dcterms:modified xsi:type="dcterms:W3CDTF">2019-11-15T01:33:19Z</dcterms:modified>
</cp:coreProperties>
</file>